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810" y="-2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6166D-AA89-4DE7-8514-0BCDB32F46C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 for completely editable!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56282" cy="89238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4505" y="872529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Mrs. McFarland’s Class</a:t>
            </a:r>
            <a:endParaRPr lang="en-US" sz="2400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104" y="1253588"/>
            <a:ext cx="299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Week of </a:t>
            </a:r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November </a:t>
            </a:r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11</a:t>
            </a:r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th</a:t>
            </a:r>
            <a:endParaRPr lang="en-US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575" y="2328229"/>
            <a:ext cx="2819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Please continue to help your child review multiplication math facts.  We will be having a math fact competition at the beginning of December</a:t>
            </a:r>
            <a:r>
              <a:rPr lang="en-US" sz="800" dirty="0">
                <a:latin typeface="CCFindTheCreeper" pitchFamily="2" charset="0"/>
                <a:ea typeface="CCFindTheCreeper" pitchFamily="2" charset="0"/>
              </a:rPr>
              <a:t> 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to compete against other 5</a:t>
            </a:r>
            <a:r>
              <a:rPr lang="en-US" sz="800" baseline="30000" dirty="0" smtClean="0">
                <a:latin typeface="CCFindTheCreeper" pitchFamily="2" charset="0"/>
                <a:ea typeface="CCFindTheCreeper" pitchFamily="2" charset="0"/>
              </a:rPr>
              <a:t>th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 grade homerooms.</a:t>
            </a:r>
          </a:p>
          <a:p>
            <a:endParaRPr lang="en-US" sz="800" dirty="0">
              <a:latin typeface="CCFindTheCreeper" pitchFamily="2" charset="0"/>
              <a:ea typeface="CCFindTheCreeper" pitchFamily="2" charset="0"/>
            </a:endParaRPr>
          </a:p>
          <a:p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Students should continue to read for AR.  The deadline is December 19</a:t>
            </a:r>
            <a:r>
              <a:rPr lang="en-US" sz="800" baseline="30000" dirty="0" smtClean="0">
                <a:latin typeface="CCFindTheCreeper" pitchFamily="2" charset="0"/>
                <a:ea typeface="CCFindTheCreeper" pitchFamily="2" charset="0"/>
              </a:rPr>
              <a:t>th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.  Students were assigned individualized points this time.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  </a:t>
            </a:r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5586" y="3166985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Multiplying and dividing decimals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Multiplying by powers of 10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4863" y="4281383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8060" y="5924114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Homophones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Test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Friday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0643" y="686991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Daily Proofreading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Conjunctions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Run-ons, compound and complex sentences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44715" y="8042084"/>
            <a:ext cx="2819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Science: 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N/A</a:t>
            </a:r>
          </a:p>
          <a:p>
            <a:pPr>
              <a:buFont typeface="Arial" pitchFamily="34" charset="0"/>
              <a:buChar char="•"/>
            </a:pP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Social Studies</a:t>
            </a: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: 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Declaration of Independence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1885" y="4918359"/>
            <a:ext cx="2417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866" y="6950446"/>
            <a:ext cx="28034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Wednesday, November </a:t>
            </a:r>
            <a:r>
              <a:rPr lang="en-US" sz="1050" b="1" dirty="0" smtClean="0"/>
              <a:t>13</a:t>
            </a:r>
            <a:r>
              <a:rPr lang="en-US" sz="1050" b="1" baseline="30000" dirty="0" smtClean="0"/>
              <a:t>th</a:t>
            </a:r>
            <a:r>
              <a:rPr lang="en-US" sz="1050" dirty="0" smtClean="0"/>
              <a:t>:   </a:t>
            </a:r>
            <a:r>
              <a:rPr lang="en-US" sz="1050" dirty="0"/>
              <a:t>Board </a:t>
            </a:r>
            <a:r>
              <a:rPr lang="en-US" sz="1050" dirty="0" smtClean="0"/>
              <a:t>meeting</a:t>
            </a:r>
          </a:p>
          <a:p>
            <a:r>
              <a:rPr lang="en-US" sz="1050" b="1" dirty="0"/>
              <a:t>Tuesday, November </a:t>
            </a:r>
            <a:r>
              <a:rPr lang="en-US" sz="1050" b="1" dirty="0" smtClean="0"/>
              <a:t>26</a:t>
            </a:r>
            <a:r>
              <a:rPr lang="en-US" sz="1050" b="1" baseline="30000" dirty="0" smtClean="0"/>
              <a:t>th</a:t>
            </a:r>
            <a:r>
              <a:rPr lang="en-US" sz="1050" dirty="0" smtClean="0"/>
              <a:t>: </a:t>
            </a:r>
            <a:r>
              <a:rPr lang="en-US" sz="1050" dirty="0"/>
              <a:t>Progress reports go home</a:t>
            </a:r>
          </a:p>
          <a:p>
            <a:r>
              <a:rPr lang="en-US" sz="1050" b="1" dirty="0"/>
              <a:t>Thursday, November </a:t>
            </a:r>
            <a:r>
              <a:rPr lang="en-US" sz="1050" b="1" dirty="0" smtClean="0"/>
              <a:t>28</a:t>
            </a:r>
            <a:r>
              <a:rPr lang="en-US" sz="1050" b="1" baseline="30000" dirty="0" smtClean="0"/>
              <a:t>th</a:t>
            </a:r>
            <a:r>
              <a:rPr lang="en-US" sz="1050" dirty="0" smtClean="0"/>
              <a:t>: </a:t>
            </a:r>
            <a:r>
              <a:rPr lang="en-US" sz="1050" dirty="0"/>
              <a:t>Happy Thanksgiving!!!</a:t>
            </a:r>
          </a:p>
          <a:p>
            <a:r>
              <a:rPr lang="en-US" sz="1050" b="1" dirty="0"/>
              <a:t>Friday, November </a:t>
            </a:r>
            <a:r>
              <a:rPr lang="en-US" sz="1050" b="1" dirty="0" smtClean="0"/>
              <a:t>29</a:t>
            </a:r>
            <a:r>
              <a:rPr lang="en-US" sz="1050" b="1" baseline="30000" dirty="0" smtClean="0"/>
              <a:t>th</a:t>
            </a:r>
            <a:r>
              <a:rPr lang="en-US" sz="1050" dirty="0" smtClean="0"/>
              <a:t>: </a:t>
            </a:r>
            <a:r>
              <a:rPr lang="en-US" sz="1050" dirty="0"/>
              <a:t>NO </a:t>
            </a:r>
            <a:r>
              <a:rPr lang="en-US" sz="1050" dirty="0" smtClean="0"/>
              <a:t>SCHOOL</a:t>
            </a:r>
          </a:p>
          <a:p>
            <a:r>
              <a:rPr lang="en-US" sz="1050" b="1" dirty="0"/>
              <a:t>Wednesday, December 4-Friday, December </a:t>
            </a:r>
            <a:r>
              <a:rPr lang="en-US" sz="1050" b="1" dirty="0" smtClean="0"/>
              <a:t>6: </a:t>
            </a:r>
            <a:r>
              <a:rPr lang="en-US" sz="1050" dirty="0"/>
              <a:t>Penguin Patch Shop will be open</a:t>
            </a:r>
          </a:p>
          <a:p>
            <a:r>
              <a:rPr lang="en-US" sz="1050" b="1" dirty="0"/>
              <a:t>Friday, December </a:t>
            </a:r>
            <a:r>
              <a:rPr lang="en-US" sz="1050" b="1" dirty="0" smtClean="0"/>
              <a:t>6</a:t>
            </a:r>
            <a:r>
              <a:rPr lang="en-US" sz="1050" b="1" baseline="30000" dirty="0" smtClean="0"/>
              <a:t>th</a:t>
            </a:r>
            <a:r>
              <a:rPr lang="en-US" sz="1050" b="1" dirty="0" smtClean="0"/>
              <a:t>: </a:t>
            </a:r>
            <a:r>
              <a:rPr lang="en-US" sz="1050" dirty="0"/>
              <a:t>Math Facts competition time TBA</a:t>
            </a:r>
          </a:p>
          <a:p>
            <a:endParaRPr lang="en-US" sz="1100" dirty="0"/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815" y="54453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  <a:latin typeface="CCAreYouForReal" pitchFamily="2" charset="0"/>
                <a:ea typeface="CCAreYouForReal" pitchFamily="2" charset="0"/>
              </a:rPr>
              <a:t>A Peek at This Week in…</a:t>
            </a:r>
            <a:endParaRPr lang="en-US" sz="2400" b="1" dirty="0">
              <a:solidFill>
                <a:schemeClr val="bg2"/>
              </a:solidFill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982" y="233523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CAreYouForReal" pitchFamily="2" charset="0"/>
                <a:ea typeface="CCAreYouForReal" pitchFamily="2" charset="0"/>
              </a:rPr>
              <a:t>Reminders</a:t>
            </a:r>
            <a:endParaRPr lang="en-US" sz="20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5916" y="663907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CAreYouForReal" pitchFamily="2" charset="0"/>
                <a:ea typeface="CCAreYouForReal" pitchFamily="2" charset="0"/>
              </a:rPr>
              <a:t>Upcoming Events</a:t>
            </a:r>
            <a:endParaRPr lang="en-US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51005" y="2911089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Math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40643" y="3892030"/>
            <a:ext cx="21336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Reading (McFarland</a:t>
            </a:r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)</a:t>
            </a:r>
          </a:p>
          <a:p>
            <a:pPr algn="ctr"/>
            <a:endParaRPr lang="en-US" sz="1200" dirty="0" smtClean="0">
              <a:latin typeface="CCFindTheCreeper" pitchFamily="2" charset="0"/>
              <a:ea typeface="CCFindTheCreeper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Please </a:t>
            </a: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see the attached Focus Wall for vocab words, spelling words, and skills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/ strategies </a:t>
            </a: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for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U2L#8. 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Vocab/comprehension/ language </a:t>
            </a: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assessment is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    Friday</a:t>
            </a: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.</a:t>
            </a:r>
          </a:p>
          <a:p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7174" y="5677892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Spelling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67149" y="6467177"/>
            <a:ext cx="262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Language Arts/Writing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1899" y="7566846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Science/ Social Studies (Eldridge)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811" y="5122006"/>
            <a:ext cx="18599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Please check agendas nightly to review homework assignments with your student.</a:t>
            </a:r>
            <a:endParaRPr lang="en-US" sz="11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220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CCAreYouForReal</vt:lpstr>
      <vt:lpstr>CCFindTheCreeper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Aynsley</dc:creator>
  <cp:lastModifiedBy>Dawn McFarland</cp:lastModifiedBy>
  <cp:revision>50</cp:revision>
  <cp:lastPrinted>2019-09-17T19:14:10Z</cp:lastPrinted>
  <dcterms:created xsi:type="dcterms:W3CDTF">2014-08-01T12:31:54Z</dcterms:created>
  <dcterms:modified xsi:type="dcterms:W3CDTF">2019-11-11T19:12:53Z</dcterms:modified>
</cp:coreProperties>
</file>